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2160" userDrawn="1">
          <p15:clr>
            <a:srgbClr val="A4A3A4"/>
          </p15:clr>
        </p15:guide>
        <p15:guide id="1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52D"/>
    <a:srgbClr val="55E1DB"/>
    <a:srgbClr val="E83766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9" autoAdjust="0"/>
    <p:restoredTop sz="95320" autoAdjust="0"/>
  </p:normalViewPr>
  <p:slideViewPr>
    <p:cSldViewPr snapToGrid="0" showGuides="1">
      <p:cViewPr varScale="1">
        <p:scale>
          <a:sx n="73" d="100"/>
          <a:sy n="73" d="100"/>
        </p:scale>
        <p:origin x="77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940300" y="2273300"/>
            <a:ext cx="2311400" cy="2311400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719476" y="2490336"/>
            <a:ext cx="2753048" cy="1877328"/>
            <a:chOff x="4681434" y="2450432"/>
            <a:chExt cx="2870083" cy="1957136"/>
          </a:xfrm>
        </p:grpSpPr>
        <p:sp>
          <p:nvSpPr>
            <p:cNvPr id="12" name="椭圆 11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弧形 14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420122" y="3044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0" name="等腰三角形 219"/>
          <p:cNvSpPr/>
          <p:nvPr/>
        </p:nvSpPr>
        <p:spPr>
          <a:xfrm rot="5400000">
            <a:off x="4108944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2" name="等腰三角形 221"/>
          <p:cNvSpPr/>
          <p:nvPr/>
        </p:nvSpPr>
        <p:spPr>
          <a:xfrm rot="16200000" flipH="1">
            <a:off x="7934993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00919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545273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89627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33980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572270" y="2107969"/>
            <a:ext cx="914400" cy="9144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660978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707612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707612" y="2107854"/>
            <a:ext cx="914400" cy="91440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/>
          <p:cNvSpPr>
            <a:spLocks noChangeAspect="1"/>
          </p:cNvSpPr>
          <p:nvPr/>
        </p:nvSpPr>
        <p:spPr>
          <a:xfrm>
            <a:off x="2500919" y="2035320"/>
            <a:ext cx="1058400" cy="1058400"/>
          </a:xfrm>
          <a:prstGeom prst="arc">
            <a:avLst/>
          </a:prstGeom>
          <a:ln>
            <a:solidFill>
              <a:schemeClr val="accent4"/>
            </a:solidFill>
          </a:ln>
          <a:effectLst>
            <a:glow rad="76200">
              <a:schemeClr val="accent4"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>
            <a:spLocks noChangeAspect="1"/>
          </p:cNvSpPr>
          <p:nvPr/>
        </p:nvSpPr>
        <p:spPr>
          <a:xfrm>
            <a:off x="6588978" y="2035320"/>
            <a:ext cx="1058400" cy="1058400"/>
          </a:xfrm>
          <a:prstGeom prst="arc">
            <a:avLst/>
          </a:prstGeom>
          <a:ln>
            <a:solidFill>
              <a:srgbClr val="E83766"/>
            </a:solidFill>
          </a:ln>
          <a:effectLst>
            <a:glow rad="76200">
              <a:srgbClr val="E83766">
                <a:alpha val="1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76587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45593" y="3556980"/>
            <a:ext cx="176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18661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55831" y="3556980"/>
            <a:ext cx="161155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65295" y="3172995"/>
            <a:ext cx="1105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12403" y="3556980"/>
            <a:ext cx="161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11929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36022" y="3556980"/>
            <a:ext cx="165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/>
          <p:cNvSpPr>
            <a:spLocks noChangeAspect="1"/>
          </p:cNvSpPr>
          <p:nvPr/>
        </p:nvSpPr>
        <p:spPr>
          <a:xfrm>
            <a:off x="436336" y="580571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09740" y="562453"/>
            <a:ext cx="723889" cy="725392"/>
            <a:chOff x="9161854" y="2013882"/>
            <a:chExt cx="723889" cy="725392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791063" y="44047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881188" y="48231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798263" y="48647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1071539" y="5717953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853706" y="5932049"/>
            <a:ext cx="2715760" cy="1851902"/>
            <a:chOff x="4681434" y="2450432"/>
            <a:chExt cx="2870083" cy="1957136"/>
          </a:xfrm>
        </p:grpSpPr>
        <p:sp>
          <p:nvSpPr>
            <p:cNvPr id="127" name="椭圆 126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弧形 128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2" name="直接连接符 171"/>
          <p:cNvCxnSpPr/>
          <p:nvPr/>
        </p:nvCxnSpPr>
        <p:spPr>
          <a:xfrm flipH="1">
            <a:off x="1480457" y="2240505"/>
            <a:ext cx="826117" cy="78728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>
            <a:off x="682171" y="1757905"/>
            <a:ext cx="1678688" cy="159979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2112953" y="1502318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H="1">
            <a:off x="2652676" y="1283560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endCxn id="136" idx="0"/>
          </p:cNvCxnSpPr>
          <p:nvPr/>
        </p:nvCxnSpPr>
        <p:spPr>
          <a:xfrm flipH="1">
            <a:off x="2009700" y="1132430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等腰三角形 176"/>
          <p:cNvSpPr/>
          <p:nvPr/>
        </p:nvSpPr>
        <p:spPr>
          <a:xfrm rot="13594993">
            <a:off x="2454726" y="2072634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9" name="文本框 238"/>
          <p:cNvSpPr txBox="1"/>
          <p:nvPr/>
        </p:nvSpPr>
        <p:spPr>
          <a:xfrm>
            <a:off x="9685338" y="1980077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E837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9685337" y="2233675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350251" y="2804942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55E1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350250" y="3058540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8851901" y="4066528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943850" y="4320126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35708" y="6473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314495" y="2029740"/>
            <a:ext cx="946616" cy="400110"/>
            <a:chOff x="8447542" y="2054491"/>
            <a:chExt cx="946616" cy="400110"/>
          </a:xfrm>
        </p:grpSpPr>
        <p:sp>
          <p:nvSpPr>
            <p:cNvPr id="27" name="文本框 26"/>
            <p:cNvSpPr txBox="1"/>
            <p:nvPr/>
          </p:nvSpPr>
          <p:spPr>
            <a:xfrm>
              <a:off x="8447542" y="2054491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19596" y="2054491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9290685" y="2054491"/>
              <a:ext cx="100314" cy="98811"/>
            </a:xfrm>
            <a:custGeom>
              <a:avLst/>
              <a:gdLst>
                <a:gd name="connsiteX0" fmla="*/ 0 w 17209476"/>
                <a:gd name="connsiteY0" fmla="*/ 0 h 16951569"/>
                <a:gd name="connsiteX1" fmla="*/ 17186030 w 17209476"/>
                <a:gd name="connsiteY1" fmla="*/ 0 h 16951569"/>
                <a:gd name="connsiteX2" fmla="*/ 17209476 w 17209476"/>
                <a:gd name="connsiteY2" fmla="*/ 16951569 h 1695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9476" h="16951569">
                  <a:moveTo>
                    <a:pt x="0" y="0"/>
                  </a:moveTo>
                  <a:lnTo>
                    <a:pt x="17186030" y="0"/>
                  </a:lnTo>
                  <a:cubicBezTo>
                    <a:pt x="17193845" y="5650523"/>
                    <a:pt x="17201661" y="11301046"/>
                    <a:pt x="17209476" y="1695156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8993505" y="2454601"/>
              <a:ext cx="241935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>
            <a:spLocks noChangeAspect="1"/>
          </p:cNvSpPr>
          <p:nvPr/>
        </p:nvSpPr>
        <p:spPr>
          <a:xfrm>
            <a:off x="9125163" y="2064913"/>
            <a:ext cx="61200" cy="612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117100" y="2446490"/>
            <a:ext cx="13541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r>
              <a:rPr lang="en-US" altLang="zh-CN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056808" y="2742760"/>
            <a:ext cx="347472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10107477" y="3156564"/>
            <a:ext cx="990699" cy="94413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9322643" y="2673964"/>
            <a:ext cx="1829816" cy="1743818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10904553" y="2418377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11444276" y="2199619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10801300" y="2048489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等腰三角形 88"/>
          <p:cNvSpPr/>
          <p:nvPr/>
        </p:nvSpPr>
        <p:spPr>
          <a:xfrm rot="13594993">
            <a:off x="11246326" y="2988693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2" name="椭圆 401"/>
          <p:cNvSpPr/>
          <p:nvPr/>
        </p:nvSpPr>
        <p:spPr>
          <a:xfrm>
            <a:off x="701049" y="4364274"/>
            <a:ext cx="624216" cy="624216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>
            <a:spLocks noChangeAspect="1"/>
          </p:cNvSpPr>
          <p:nvPr/>
        </p:nvSpPr>
        <p:spPr>
          <a:xfrm>
            <a:off x="977157" y="4638268"/>
            <a:ext cx="82800" cy="8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6" name="直接连接符 405"/>
          <p:cNvCxnSpPr>
            <a:stCxn id="402" idx="4"/>
          </p:cNvCxnSpPr>
          <p:nvPr/>
        </p:nvCxnSpPr>
        <p:spPr>
          <a:xfrm flipH="1">
            <a:off x="1000887" y="4988490"/>
            <a:ext cx="12270" cy="259447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椭圆 410"/>
          <p:cNvSpPr/>
          <p:nvPr/>
        </p:nvSpPr>
        <p:spPr>
          <a:xfrm>
            <a:off x="3722005" y="3899021"/>
            <a:ext cx="664030" cy="664030"/>
          </a:xfrm>
          <a:prstGeom prst="ellipse">
            <a:avLst/>
          </a:prstGeom>
          <a:solidFill>
            <a:srgbClr val="09152D"/>
          </a:solidFill>
          <a:ln w="12700">
            <a:solidFill>
              <a:srgbClr val="55E1DB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椭圆 411"/>
          <p:cNvSpPr>
            <a:spLocks noChangeAspect="1"/>
          </p:cNvSpPr>
          <p:nvPr/>
        </p:nvSpPr>
        <p:spPr>
          <a:xfrm>
            <a:off x="4014891" y="4189609"/>
            <a:ext cx="89997" cy="89997"/>
          </a:xfrm>
          <a:prstGeom prst="ellipse">
            <a:avLst/>
          </a:prstGeom>
          <a:solidFill>
            <a:srgbClr val="55E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11" idx="4"/>
          </p:cNvCxnSpPr>
          <p:nvPr/>
        </p:nvCxnSpPr>
        <p:spPr>
          <a:xfrm flipH="1">
            <a:off x="4041750" y="4563051"/>
            <a:ext cx="12270" cy="2574564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椭圆 415"/>
          <p:cNvSpPr/>
          <p:nvPr/>
        </p:nvSpPr>
        <p:spPr>
          <a:xfrm>
            <a:off x="7556810" y="4605853"/>
            <a:ext cx="333372" cy="333372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accent4"/>
            </a:solidFill>
          </a:ln>
          <a:effectLst>
            <a:glow rad="127000">
              <a:schemeClr val="accent4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椭圆 416"/>
          <p:cNvSpPr>
            <a:spLocks noChangeAspect="1"/>
          </p:cNvSpPr>
          <p:nvPr/>
        </p:nvSpPr>
        <p:spPr>
          <a:xfrm>
            <a:off x="7692450" y="4739669"/>
            <a:ext cx="71407" cy="714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>
            <a:spLocks noChangeAspect="1"/>
          </p:cNvSpPr>
          <p:nvPr/>
        </p:nvSpPr>
        <p:spPr>
          <a:xfrm>
            <a:off x="4475688" y="1683801"/>
            <a:ext cx="3240624" cy="3240624"/>
          </a:xfrm>
          <a:prstGeom prst="arc">
            <a:avLst>
              <a:gd name="adj1" fmla="val 52565"/>
              <a:gd name="adj2" fmla="val 7575827"/>
            </a:avLst>
          </a:prstGeom>
          <a:ln w="3175">
            <a:solidFill>
              <a:srgbClr val="55E1DB"/>
            </a:solidFill>
            <a:prstDash val="dash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296208"/>
              <a:gd name="adj2" fmla="val 6525498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545388" y="3149600"/>
            <a:ext cx="342900" cy="342900"/>
          </a:xfrm>
          <a:prstGeom prst="ellipse">
            <a:avLst/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75600" y="308356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HREE BODY</a:t>
            </a:r>
            <a:endParaRPr lang="zh-CN" alt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929880" y="3411220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8939688" y="3201649"/>
            <a:ext cx="68580" cy="55606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10800000">
            <a:off x="8031164" y="3335321"/>
            <a:ext cx="85406" cy="69248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438400" y="5896607"/>
            <a:ext cx="7452360" cy="142875"/>
            <a:chOff x="2438400" y="5448300"/>
            <a:chExt cx="7452360" cy="142875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2438400" y="5448300"/>
              <a:ext cx="745236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777490" y="5514975"/>
              <a:ext cx="67741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720340" y="5591175"/>
              <a:ext cx="68884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3962238" y="5813230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7682902" y="423927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330718" y="430246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323098" y="458440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104" grpId="0" animBg="1"/>
      <p:bldP spid="108" grpId="0" animBg="1"/>
      <p:bldP spid="10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419941" y="5655935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5545394" y="5739312"/>
            <a:ext cx="603091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171768" y="5805987"/>
            <a:ext cx="642501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476568" y="5882187"/>
            <a:ext cx="617736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326194" y="818412"/>
            <a:ext cx="3736258" cy="0"/>
          </a:xfrm>
          <a:prstGeom prst="line">
            <a:avLst/>
          </a:prstGeom>
          <a:ln w="44450">
            <a:gradFill>
              <a:gsLst>
                <a:gs pos="50300">
                  <a:schemeClr val="bg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746464" y="866596"/>
            <a:ext cx="2315988" cy="5863750"/>
          </a:xfrm>
          <a:prstGeom prst="line">
            <a:avLst/>
          </a:prstGeom>
          <a:ln w="44450">
            <a:gradFill>
              <a:gsLst>
                <a:gs pos="0">
                  <a:srgbClr val="E83766">
                    <a:alpha val="0"/>
                  </a:srgbClr>
                </a:gs>
                <a:gs pos="50000">
                  <a:schemeClr val="bg1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6" grpId="0" animBg="1"/>
      <p:bldP spid="77" grpId="0" animBg="1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4654</TotalTime>
  <Words>906</Words>
  <Application>Microsoft Office PowerPoint</Application>
  <PresentationFormat>宽屏</PresentationFormat>
  <Paragraphs>126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sq</cp:lastModifiedBy>
  <cp:revision>359</cp:revision>
  <dcterms:created xsi:type="dcterms:W3CDTF">2020-06-04T14:13:07Z</dcterms:created>
  <dcterms:modified xsi:type="dcterms:W3CDTF">2020-06-20T13:38:24Z</dcterms:modified>
</cp:coreProperties>
</file>